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0" r:id="rId8"/>
    <p:sldId id="262" r:id="rId9"/>
    <p:sldId id="263" r:id="rId10"/>
    <p:sldId id="272" r:id="rId11"/>
    <p:sldId id="273" r:id="rId12"/>
    <p:sldId id="274" r:id="rId13"/>
    <p:sldId id="264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304" y="116632"/>
            <a:ext cx="7772400" cy="17801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 – СТОЛИЦА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России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переносной диск\Transcend\песни и фильмы с ноутбука\лена\садик\НЕПОСЕДЫ 14-15\москва\2 шт на лист\1240162883_2180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273601" cy="3564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58052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Подготовила  воспитатель Усольцева Л. В.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ереносной диск\Transcend\песни и фильмы с ноутбука\лена\садик\НЕПОСЕДЫ 14-15\москва\А4\400px-Monument_to_Minin_and_Pozharsky_and_St_Basils_Cthedr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63" y="1628800"/>
            <a:ext cx="3177141" cy="4765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5968" y="674623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Минину и Пожарскому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5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ереносной диск\Transcend\песни и фильмы с ноутбука\лена\садик\НЕПОСЕДЫ 14-15\москва\А4\75483000_2c063d012e_191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2210"/>
            <a:ext cx="7823026" cy="5215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854" y="3326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Могила неизвестному солдату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52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переносной диск\Transcend\песни и фильмы с ноутбука\лена\садик\НЕПОСЕДЫ 14-15\москва\А4\Tsar_kolo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56992"/>
            <a:ext cx="4946415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переносной диск\Transcend\песни и фильмы с ноутбука\лена\садик\НЕПОСЕДЫ 14-15\москва\А4\Carj%20pus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52" y="1484784"/>
            <a:ext cx="3913617" cy="2935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07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Царь-Колокол и Царь-Пушка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5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Москве есть много парков, музеев, театров, фабрик…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888961" cy="29167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3960440" cy="26851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961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764705"/>
            <a:ext cx="7408333" cy="25202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древняя и историческая часть Москвы, на территории Кремля находятся старинные здания – Соборы, резиденция Президента России, 20 Башен с разными названиями, самая знаменитая – Спасская, ворота которой, служат для праздничных въездов, на ней находятся самые большие часы – Куранты.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68960"/>
            <a:ext cx="4680520" cy="3115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509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Куранты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53" y="1600200"/>
            <a:ext cx="6144893" cy="470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96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Площадь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43" y="1600200"/>
            <a:ext cx="6168714" cy="470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35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Парад Дня Победы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962400" cy="2955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4034003" cy="2809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65" y="4085783"/>
            <a:ext cx="3317354" cy="2215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19" y="1772816"/>
            <a:ext cx="3095567" cy="2476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38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Москвы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0012" y="5589240"/>
            <a:ext cx="3924436" cy="4320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ГЕО</a:t>
            </a:r>
            <a:endParaRPr lang="ru-RU" dirty="0"/>
          </a:p>
        </p:txBody>
      </p:sp>
      <p:pic>
        <p:nvPicPr>
          <p:cNvPr id="2050" name="Picture 2" descr="D:\переносной диск\Transcend\песни и фильмы с ноутбука\лена\садик\НЕПОСЕДЫ 14-15\москва\А4\d4d2730576df83aaafa3cdb62844d0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72499"/>
            <a:ext cx="4104456" cy="48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76672"/>
            <a:ext cx="7408333" cy="15841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каждом государстве есть самый главный город. В России – это город Москва. Он очень древний город, в нем находятся известные места, в которые спешат попасть туристы.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91471"/>
            <a:ext cx="6012160" cy="4280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359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Кремль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25637"/>
            <a:ext cx="6096000" cy="4057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986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 театр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5712540" cy="3788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414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Цирк Ю. Никулина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19" y="2390908"/>
            <a:ext cx="5673382" cy="3486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093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Третьяковская галерея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5981650" cy="4055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831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«Март» (Левитан)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9677"/>
            <a:ext cx="6143144" cy="5109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526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«Неизвестная» (Крамской И.Н.)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50" y="1600200"/>
            <a:ext cx="6130499" cy="470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968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259</TotalTime>
  <Words>144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Москва – СТОЛИЦА   России</vt:lpstr>
      <vt:lpstr>Герб Москвы</vt:lpstr>
      <vt:lpstr>Презентация PowerPoint</vt:lpstr>
      <vt:lpstr>Кремль </vt:lpstr>
      <vt:lpstr>Большой театр </vt:lpstr>
      <vt:lpstr>Цирк Ю. Никулина</vt:lpstr>
      <vt:lpstr>Третьяковская галерея </vt:lpstr>
      <vt:lpstr>«Март» (Левитан)</vt:lpstr>
      <vt:lpstr>«Неизвестная» (Крамской И.Н.)</vt:lpstr>
      <vt:lpstr>Презентация PowerPoint</vt:lpstr>
      <vt:lpstr>Презентация PowerPoint</vt:lpstr>
      <vt:lpstr>Презентация PowerPoint</vt:lpstr>
      <vt:lpstr>В Москве есть много парков, музеев, театров, фабрик…</vt:lpstr>
      <vt:lpstr>Презентация PowerPoint</vt:lpstr>
      <vt:lpstr>Куранты </vt:lpstr>
      <vt:lpstr>Красная Площадь </vt:lpstr>
      <vt:lpstr>      Парад Дня Победы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– главный  город России</dc:title>
  <dc:creator>user</dc:creator>
  <cp:lastModifiedBy>пк</cp:lastModifiedBy>
  <cp:revision>26</cp:revision>
  <dcterms:created xsi:type="dcterms:W3CDTF">2013-04-28T15:10:47Z</dcterms:created>
  <dcterms:modified xsi:type="dcterms:W3CDTF">2019-11-30T15:25:06Z</dcterms:modified>
</cp:coreProperties>
</file>